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0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9001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91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4656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61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89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3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7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11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9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6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5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2A3BC-6582-45D3-8A46-08E3451AA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Kwaliteitzorg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1640FE-D129-46F4-BD86-39D5E08D4D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</a:t>
            </a:r>
          </a:p>
        </p:txBody>
      </p:sp>
    </p:spTree>
    <p:extLst>
      <p:ext uri="{BB962C8B-B14F-4D97-AF65-F5344CB8AC3E}">
        <p14:creationId xmlns:p14="http://schemas.microsoft.com/office/powerpoint/2010/main" val="75618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B7CE51-169E-4096-B9B2-852135FD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E6399D-AA9D-4AD5-98FA-A7ED357B5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19.1 werken met protocollen</a:t>
            </a:r>
          </a:p>
          <a:p>
            <a:r>
              <a:rPr lang="nl-NL" dirty="0"/>
              <a:t>19.2 De functie van een protocol</a:t>
            </a:r>
          </a:p>
          <a:p>
            <a:r>
              <a:rPr lang="nl-NL" dirty="0"/>
              <a:t>Opdrachten uit de wiki maken</a:t>
            </a:r>
          </a:p>
        </p:txBody>
      </p:sp>
    </p:spTree>
    <p:extLst>
      <p:ext uri="{BB962C8B-B14F-4D97-AF65-F5344CB8AC3E}">
        <p14:creationId xmlns:p14="http://schemas.microsoft.com/office/powerpoint/2010/main" val="58054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0691A-D1E1-4463-8373-782B60C2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19.1 werken met protocollen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B5E3BF-0733-4417-B108-F22169B56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Protocol = Regels of stappen die aangeven wat je in een bepaalde situatie moet doen</a:t>
            </a:r>
          </a:p>
          <a:p>
            <a:r>
              <a:rPr lang="nl-NL" dirty="0"/>
              <a:t>Er zijn protocollen die beschrijven hoe je iets moet doen. Ze hebben het karakter van een werkinstructie, bijvoorbeeld een tilprotocol</a:t>
            </a:r>
          </a:p>
          <a:p>
            <a:r>
              <a:rPr lang="nl-NL" dirty="0"/>
              <a:t>Doel protocol : Iedereen gedraagt zich in een bepaalde situatie zoveel mogelijk gelijk gedraagt en handelt.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/>
              <a:t>Ontstaan protocol :</a:t>
            </a:r>
          </a:p>
          <a:p>
            <a:pPr>
              <a:buFontTx/>
              <a:buChar char="-"/>
            </a:pPr>
            <a:r>
              <a:rPr lang="nl-NL" dirty="0"/>
              <a:t>Nieuwe wet- en regelgeving</a:t>
            </a:r>
          </a:p>
          <a:p>
            <a:pPr>
              <a:buFontTx/>
              <a:buChar char="-"/>
            </a:pPr>
            <a:r>
              <a:rPr lang="nl-NL" dirty="0"/>
              <a:t>Eigen beleid van een organisatie</a:t>
            </a:r>
          </a:p>
          <a:p>
            <a:pPr>
              <a:buFontTx/>
              <a:buChar char="-"/>
            </a:pPr>
            <a:r>
              <a:rPr lang="nl-NL" dirty="0"/>
              <a:t>De noodzaak om de kwaliteit te verbeteren</a:t>
            </a:r>
          </a:p>
          <a:p>
            <a:pPr>
              <a:buFontTx/>
              <a:buChar char="-"/>
            </a:pPr>
            <a:r>
              <a:rPr lang="nl-NL" dirty="0"/>
              <a:t>Een negatieve gebeurtenis</a:t>
            </a:r>
          </a:p>
        </p:txBody>
      </p:sp>
    </p:spTree>
    <p:extLst>
      <p:ext uri="{BB962C8B-B14F-4D97-AF65-F5344CB8AC3E}">
        <p14:creationId xmlns:p14="http://schemas.microsoft.com/office/powerpoint/2010/main" val="204801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D6EAE9F-B5B3-48CC-859E-14184B9A7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068" y="2159000"/>
            <a:ext cx="2638234" cy="370278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FABB771-08A2-4EC7-89EE-B8304DBED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NL" dirty="0"/>
              <a:t>19.2 De functie van een protocol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E742C5-5598-4DFC-868B-42C12460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rmAutofit/>
          </a:bodyPr>
          <a:lstStyle/>
          <a:p>
            <a:r>
              <a:rPr lang="nl-NL" dirty="0"/>
              <a:t>Wetten vertalen naar gedrag</a:t>
            </a:r>
          </a:p>
          <a:p>
            <a:r>
              <a:rPr lang="nl-NL" dirty="0"/>
              <a:t>Kwaliteitsverbetering</a:t>
            </a:r>
          </a:p>
          <a:p>
            <a:r>
              <a:rPr lang="nl-NL" dirty="0"/>
              <a:t>Naslagwerk</a:t>
            </a:r>
          </a:p>
          <a:p>
            <a:r>
              <a:rPr lang="nl-NL" dirty="0"/>
              <a:t>Hulpmiddelen bij instructie</a:t>
            </a:r>
          </a:p>
        </p:txBody>
      </p:sp>
    </p:spTree>
    <p:extLst>
      <p:ext uri="{BB962C8B-B14F-4D97-AF65-F5344CB8AC3E}">
        <p14:creationId xmlns:p14="http://schemas.microsoft.com/office/powerpoint/2010/main" val="2891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1A5A7-35D4-4346-9B51-6F402E05C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Bezig met opdrachten uit de wiki!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D39EDD60-BB0D-4C60-A273-EBC287FB4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7890" y="2160588"/>
            <a:ext cx="3396257" cy="3881437"/>
          </a:xfrm>
        </p:spPr>
      </p:pic>
    </p:spTree>
    <p:extLst>
      <p:ext uri="{BB962C8B-B14F-4D97-AF65-F5344CB8AC3E}">
        <p14:creationId xmlns:p14="http://schemas.microsoft.com/office/powerpoint/2010/main" val="12507422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121</Words>
  <Application>Microsoft Office PowerPoint</Application>
  <PresentationFormat>Breedbeeld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Kwaliteitzorg</vt:lpstr>
      <vt:lpstr>Lesprogramma</vt:lpstr>
      <vt:lpstr>19.1 werken met protocollen</vt:lpstr>
      <vt:lpstr>19.2 De functie van een protocol</vt:lpstr>
      <vt:lpstr>Bezig met opdrachten uit de wiki!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Kwaliteitzorg</dc:title>
  <dc:creator>Denise Dobber</dc:creator>
  <cp:lastModifiedBy>Denise Dobber</cp:lastModifiedBy>
  <cp:revision>3</cp:revision>
  <dcterms:created xsi:type="dcterms:W3CDTF">2017-11-15T13:59:08Z</dcterms:created>
  <dcterms:modified xsi:type="dcterms:W3CDTF">2017-11-15T14:19:54Z</dcterms:modified>
</cp:coreProperties>
</file>